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C25B6-953F-42F0-B4DC-5A59BE6D0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380AB5-4BAE-4660-8102-C9263C3C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0DC6F2-0C79-496E-BFD8-91FAD6C2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84466-3FA1-4AE5-AA58-19829348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3F0EA-53BB-4100-9041-CD5E3241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41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3458D-3A17-432D-9122-842CFF0E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15A182-9E35-412A-9178-769CB378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CAA4C-C277-44E0-9C7E-948A7ADC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E06FAA-F4B1-4930-B803-1DEF4415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156585-DADC-4A81-8174-AACCA977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9E33A4-E590-4213-83C7-888B43333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F627F4-3835-4F0C-AA5B-2D44C4A13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005F1-ECAA-4055-812D-EB5F4E9C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C1753-0152-4151-991C-A7A54892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6630F5-02E1-4FE7-9907-CCE0F24C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98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5F800-0598-4F5E-9F9B-0E29DC1A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D45C2F-45F5-4053-A9AA-730BCE86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9FD43D-B2F2-4E42-977F-27E92E5B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A2E97A-BCD5-48D9-9788-B22C0CDB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FB84D-F26D-4768-B41B-9C69AF1C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51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A5049-E74D-48FA-81AA-01C167C4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8CBD0A-4452-4F50-8402-714914C7E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0C8F91-65BB-45EA-AA34-5F53CBD2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915ED4-A7B0-451C-A9C7-6728C38A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33320-5EF7-49D4-822B-89CDA0B0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18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3ED1B-00D6-4E2F-940D-67709527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29A17B-A60B-4BD5-8B51-2D4410F21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276723-9F3B-4392-8D03-A67C64223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068ABB-4C71-4606-8424-AAC2B6BD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BD54A9-49BD-418A-8302-6DE5D764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144F59-A00E-48A4-871F-D3BB765E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8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36649-E3E9-4028-A82F-9D19FEA2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EFD66A-EBF7-41FE-9F65-16D3E7F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227556-81EC-4292-9358-822D8B9F3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451A9D-7396-4496-B2CA-F712E97AB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4B7180-5A6A-46FB-8436-91C0341D0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F177CA-7AD9-49D9-ABED-DC183EDB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E36D7F-9F81-4CE0-8811-F04CB611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056C2B-01B4-4A66-BE34-B2C09B42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6501A-B408-4D2C-BF58-BA9755C9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8CF28E-8CAB-4357-B6A3-FBAFE190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C10713-BC3C-473F-A9A3-E2EC4062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6D378D-CE6F-4C2F-A526-5E190E14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3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D1A516-8EFA-4481-A50F-AC2B7ADD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727C34-2519-4F00-B6FD-7ACE86A0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03CF3C-D817-4355-B027-C50F640D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7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A712B-B3DF-4845-96CF-370F1D27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F98AE-A93A-4503-AF30-E45C2B8D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D9C0C5-ACB1-4E79-8AAA-0649AB564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D929D6-ED84-42E2-91F1-47A05F27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EDC232-6119-4B79-935B-F1C848C6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E10F14-34F7-479E-9409-DAD692BD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24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26D9C3-DFAF-4F69-BECE-A3676DEC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97A2FB-3D3C-4122-8A63-E934E79C1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4C8404-2DBF-45DC-BB3F-D18C2C444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51B3E4-F39E-405B-978B-48DFCD18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AA5781-66AF-49BF-9AC8-61BDC8D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76EDEA-AD74-43D1-8355-8EE9A441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29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ED68C8-D881-472B-A384-7082BD2C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23D40-CAD0-4455-86B7-8F81B7DFF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5A6CC-747F-4EFD-8A10-31CE72553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9188-4268-486E-8D88-6906E4A717F5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DEF12-37D8-4D7D-BC15-E6729E88B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800C4C-7D26-4017-8E17-885C317D2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6AD51-8467-4CBE-AD6E-873E86A66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565609-9452-42E1-95B6-C438F0F3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99" y="1269000"/>
            <a:ext cx="648000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5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5588B6-6AD0-43EF-846A-C6F81DDA2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454152"/>
            <a:ext cx="8022336" cy="59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3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8922B2-DD61-4958-8F65-4095A916A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68" y="0"/>
            <a:ext cx="546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327828-B3B4-498C-9765-931F0B0C1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333375"/>
            <a:ext cx="8096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753104-67C7-44C1-B0D6-570E907A7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269000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4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4FCE77-C539-4679-A4F2-347AF4392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76" y="729000"/>
            <a:ext cx="715324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0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0C53E0-0ED2-476F-8EF3-A04509136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38" y="1269000"/>
            <a:ext cx="637852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64813B-D07A-4C59-BC30-0093E168B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397000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4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396599-43BB-4300-A9E7-281AD25A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97" y="1269000"/>
            <a:ext cx="72748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C621F3-D33D-41E9-AC9F-835FA2888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23" y="1269000"/>
            <a:ext cx="652235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6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D231B5-064F-4A9F-94BB-EAF72C614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14" y="1269000"/>
            <a:ext cx="356697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247C36-FD37-4B86-AE14-FD2D0CE1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269000"/>
            <a:ext cx="720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DF55FE-0E52-43E9-8E56-F9ED065A4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06" y="1269000"/>
            <a:ext cx="367138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1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63C6A2-4D6F-4EDB-BE49-985E7312C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9637"/>
            <a:ext cx="7620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4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844083-1663-46E4-A1F2-89A950FCD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0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8C6367-4BFC-43D8-A0A2-6FA060486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269000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621ECB-450A-4853-A75F-19AAD3559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254000"/>
            <a:ext cx="5537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6DCE70-C8A4-4C06-9EB6-ECC9B9CF2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269000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8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35D0EE-2E09-4FCD-86A4-6FEB6F34D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30" y="1376361"/>
            <a:ext cx="651014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A03118-B464-4F8E-8016-33AB7A2DD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13" y="729000"/>
            <a:ext cx="645037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5710C3-1AD4-4B45-93FB-F517618E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19" y="2349000"/>
            <a:ext cx="222056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9A8524-B9CD-4694-B2E0-A06DC2BEE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38" y="0"/>
            <a:ext cx="8400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9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</dc:creator>
  <cp:lastModifiedBy>RA</cp:lastModifiedBy>
  <cp:revision>2</cp:revision>
  <dcterms:created xsi:type="dcterms:W3CDTF">2021-05-18T08:40:58Z</dcterms:created>
  <dcterms:modified xsi:type="dcterms:W3CDTF">2021-05-18T08:48:19Z</dcterms:modified>
</cp:coreProperties>
</file>